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5" r:id="rId4"/>
    <p:sldId id="26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966EC-88BD-49A6-8A60-BBBFDF21B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CB5116-A4D9-4079-9600-F26053C40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5B2335-9A4D-436A-931F-183C559E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40996B-658B-443B-BF59-7F680081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667331-66C8-4D42-9AC4-5D3245CD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74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8B70B-D36D-417D-B15F-DAE0C4B2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651AF2-9C1E-4FAE-B9A1-8E044E192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D67FBE-29B8-4FC3-89DA-1C63DF36A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C26388-20F2-4030-882D-F5D8F4D6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755B25-D3CE-4B56-AE27-AD111203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80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7360B4-014E-4DAE-9B03-738052970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473646-D2E9-47C0-A694-220A58C21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2D599C-4B9D-4EAE-9E6D-8C19D8B4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EBEEBD-3F05-4272-B174-CC923533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0221E9-A95A-45D9-9E35-8B1CBCA2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976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AF6F1-EF55-48D9-8896-9227E77B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0393C-8F49-4F56-84CB-3943D8715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FB9376-1FDB-4C86-865C-B7735414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58F42-6FAC-4E42-9F7B-2503459B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FB45F9-BB4E-4F43-ACF4-DE2FE51A2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989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D1F57-37F7-4D39-96BF-9676A1BA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BB51AF-E500-49F7-9A51-0B6C4051A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109C89-D390-4EF9-ADB1-8056BCE2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669D2-E65B-4F85-9799-0CAB43DA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3C2035-1F1C-44BE-8BC2-D76E7A58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472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F951E-EC54-4361-8F64-CC0C619D4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1A8EB7-0B7F-4A9E-A6E2-AB3309FC7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9299CE-87DA-426A-8982-F90EC898C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FE27B-B408-47A9-A006-2013FFF2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12DB2F-F27B-4F8A-9AF6-2A0E4A09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069746-626A-4E67-9537-43D15160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87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E58CF-7071-44C9-A473-3A78F3E9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F48073-BC0F-493E-A707-DD9E7BD26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849702-C573-48BE-B6EB-EE9390895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A218B6-AF0D-45B1-8EA5-52AC29045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492E09-D672-420E-8F6C-A90047F9A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1DB74C-4CC0-4148-90AB-895F17CF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2080167-5AF9-40D7-AF72-598426A1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9CA46-D232-448D-9D21-2D6CEFE6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635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AB8E0C-75A5-47B6-BFEE-56B1049D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DB7510-9A77-4946-9A9B-2B2BCCB6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D1316F-14E6-458C-9CB3-D8DAA6F1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1F4BBA-AD53-411F-9F6D-D21B7603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439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70F67D-28B2-4210-B48B-9F33C474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1D8CF7-3140-4CC1-9D90-C25C97D0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EEB7BA-09C6-48F2-B67D-FE1E8CC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091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BAFD6-93A7-4178-9AFF-B6A300CB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C6D0E5-89A0-4E64-8F52-692067A9E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353F2D-0A46-4A70-94BD-A33D67B46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530CAA-E31D-4085-8105-40A569E9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7C4462-DEA5-4551-9F99-D64BFD1A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865EA1-E451-4903-B2CC-BAD38E59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91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EEF45-74C3-4C96-B2D3-DE2A75FC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9F2DB7-8B24-41BA-A2F7-06D7A4B84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D09A47-2F42-4C5D-A1C6-BBFDB2978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676BBD-CB39-4446-888B-7A5E8BC5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E083B-EEEE-421A-947C-70364CF4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8C3F4B-D9EB-449F-9346-E79A0AC1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007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06014A-C20E-4E7B-BBDC-69B0C3D8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318CBA-44F1-49C6-9980-1284D0C57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F51710-02EE-47C9-9AF8-F8AB3CB1D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6991-BEAA-4813-BA15-B4583B5898AD}" type="datetimeFigureOut">
              <a:rPr lang="de-CH" smtClean="0"/>
              <a:t>25.01.2023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9F9D6A-9709-4650-BF8E-D31CE3786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6C41E3-E0D5-4296-AF78-59902A12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E5CA-428C-4C79-8DBD-B250D582B4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66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FA8D2FF-786F-4435-8B5C-2DF25FB4C089}"/>
              </a:ext>
            </a:extLst>
          </p:cNvPr>
          <p:cNvSpPr txBox="1"/>
          <p:nvPr/>
        </p:nvSpPr>
        <p:spPr>
          <a:xfrm>
            <a:off x="1945216" y="2272683"/>
            <a:ext cx="8301568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400" dirty="0"/>
              <a:t>Volksschule und Schulsystem</a:t>
            </a:r>
          </a:p>
          <a:p>
            <a:pPr algn="ctr"/>
            <a:endParaRPr lang="de-CH" sz="3600" dirty="0"/>
          </a:p>
          <a:p>
            <a:pPr algn="ctr"/>
            <a:r>
              <a:rPr lang="de-CH" sz="2800" dirty="0"/>
              <a:t>11.06.2022 </a:t>
            </a:r>
            <a:r>
              <a:rPr lang="de-CH" sz="2800" dirty="0" err="1"/>
              <a:t>Enligthenment</a:t>
            </a:r>
            <a:r>
              <a:rPr lang="de-CH" sz="2800" dirty="0"/>
              <a:t> (Swiss African Forum)</a:t>
            </a:r>
          </a:p>
        </p:txBody>
      </p:sp>
    </p:spTree>
    <p:extLst>
      <p:ext uri="{BB962C8B-B14F-4D97-AF65-F5344CB8AC3E}">
        <p14:creationId xmlns:p14="http://schemas.microsoft.com/office/powerpoint/2010/main" val="138228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02CA2193-A24B-43AB-B09E-5135D45412DC}"/>
              </a:ext>
            </a:extLst>
          </p:cNvPr>
          <p:cNvSpPr txBox="1">
            <a:spLocks/>
          </p:cNvSpPr>
          <p:nvPr/>
        </p:nvSpPr>
        <p:spPr>
          <a:xfrm>
            <a:off x="359886" y="1287261"/>
            <a:ext cx="7860189" cy="5246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de-DE" sz="3000" b="1" dirty="0"/>
              <a:t>Wer hat Kinder in der Schule (jetzt / bald)? </a:t>
            </a:r>
          </a:p>
          <a:p>
            <a:pPr algn="l">
              <a:lnSpc>
                <a:spcPct val="120000"/>
              </a:lnSpc>
            </a:pPr>
            <a:r>
              <a:rPr lang="de-DE" sz="3000" b="1" dirty="0"/>
              <a:t>Wie lange? </a:t>
            </a:r>
          </a:p>
          <a:p>
            <a:pPr algn="l">
              <a:lnSpc>
                <a:spcPct val="120000"/>
              </a:lnSpc>
            </a:pPr>
            <a:r>
              <a:rPr lang="de-DE" sz="3000" b="1" dirty="0"/>
              <a:t>Wo wohnen Sie?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C73979E-AC81-43F7-9A01-AFA6540DCA00}"/>
              </a:ext>
            </a:extLst>
          </p:cNvPr>
          <p:cNvSpPr txBox="1"/>
          <p:nvPr/>
        </p:nvSpPr>
        <p:spPr>
          <a:xfrm>
            <a:off x="359886" y="24441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3600" b="1" kern="150" dirty="0"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Wer sind Sie?</a:t>
            </a:r>
            <a:endParaRPr lang="de-CH" sz="2400" b="1" kern="150" dirty="0"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 2" descr="Ein Bild, das Spielzeug, Vektorgrafiken enthält.&#10;&#10;Automatisch generierte Beschreibung">
            <a:extLst>
              <a:ext uri="{FF2B5EF4-FFF2-40B4-BE49-F238E27FC236}">
                <a16:creationId xmlns:a16="http://schemas.microsoft.com/office/drawing/2014/main" id="{FF86C6C6-70B1-43A3-97CF-1D965B997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075" y="324036"/>
            <a:ext cx="381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1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02CA2193-A24B-43AB-B09E-5135D45412DC}"/>
              </a:ext>
            </a:extLst>
          </p:cNvPr>
          <p:cNvSpPr txBox="1">
            <a:spLocks/>
          </p:cNvSpPr>
          <p:nvPr/>
        </p:nvSpPr>
        <p:spPr>
          <a:xfrm>
            <a:off x="359886" y="1287261"/>
            <a:ext cx="9680757" cy="5246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sz="3000" b="1" dirty="0"/>
              <a:t>Schulsystem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sz="3000" b="1" dirty="0"/>
              <a:t>Wissen </a:t>
            </a:r>
            <a:r>
              <a:rPr lang="de-DE" sz="3000" b="1" dirty="0">
                <a:sym typeface="Wingdings" panose="05000000000000000000" pitchFamily="2" charset="2"/>
              </a:rPr>
              <a:t> Können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sz="3000" b="1" dirty="0"/>
              <a:t>Zusammenarbeit Schule/Eltern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sz="3000" b="1" dirty="0"/>
              <a:t>Tagesbetreuung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C73979E-AC81-43F7-9A01-AFA6540DCA00}"/>
              </a:ext>
            </a:extLst>
          </p:cNvPr>
          <p:cNvSpPr txBox="1"/>
          <p:nvPr/>
        </p:nvSpPr>
        <p:spPr>
          <a:xfrm>
            <a:off x="359886" y="24441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3600" b="1" kern="150" dirty="0">
                <a:effectLst/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Programm heute</a:t>
            </a:r>
            <a:endParaRPr lang="de-CH" sz="2400" b="1" kern="150" dirty="0"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6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02CA2193-A24B-43AB-B09E-5135D45412DC}"/>
              </a:ext>
            </a:extLst>
          </p:cNvPr>
          <p:cNvSpPr txBox="1">
            <a:spLocks/>
          </p:cNvSpPr>
          <p:nvPr/>
        </p:nvSpPr>
        <p:spPr>
          <a:xfrm>
            <a:off x="359886" y="1287261"/>
            <a:ext cx="11305372" cy="5246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Eltern sollen ihrem Kind helfen, den richtigen Weg im Schulsystem zu finden!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Eine Uni-Karriere bedeutet NICHT mehr Lohn und mehr Prestige!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>
                <a:sym typeface="Wingdings" panose="05000000000000000000" pitchFamily="2" charset="2"/>
              </a:rPr>
              <a:t>Die Berufswelt ist extrem vielfältig.  den Interessen nachgehen!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Machen Sie einen Schulbesuch!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Reden Sie zuerst mit der Lehrperson!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Lösen Sie Ihre Konflikte unter Erwachsenen!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Viele wichtige Informationen laufen schriftlich hin und her!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de-DE" b="1" dirty="0"/>
              <a:t>Tagesbetreuung: Eltern bezahlen </a:t>
            </a:r>
            <a:r>
              <a:rPr lang="de-DE" b="1" dirty="0" err="1"/>
              <a:t>gemäss</a:t>
            </a:r>
            <a:r>
              <a:rPr lang="de-DE" b="1" dirty="0"/>
              <a:t> ihrem Einkommen.</a:t>
            </a:r>
            <a:endParaRPr lang="de-DE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C73979E-AC81-43F7-9A01-AFA6540DCA00}"/>
              </a:ext>
            </a:extLst>
          </p:cNvPr>
          <p:cNvSpPr txBox="1"/>
          <p:nvPr/>
        </p:nvSpPr>
        <p:spPr>
          <a:xfrm>
            <a:off x="359886" y="24441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3600" b="1" kern="150" dirty="0">
                <a:effectLst/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Wichtig zu wissen:</a:t>
            </a:r>
            <a:endParaRPr lang="de-CH" sz="2400" b="1" kern="150" dirty="0"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Heinzer</dc:creator>
  <cp:lastModifiedBy>Zora Schneider</cp:lastModifiedBy>
  <cp:revision>9</cp:revision>
  <dcterms:created xsi:type="dcterms:W3CDTF">2022-01-21T06:55:25Z</dcterms:created>
  <dcterms:modified xsi:type="dcterms:W3CDTF">2023-01-25T09:01:21Z</dcterms:modified>
</cp:coreProperties>
</file>